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sldIdLst>
    <p:sldId id="257" r:id="rId2"/>
    <p:sldId id="259" r:id="rId3"/>
    <p:sldId id="270" r:id="rId4"/>
    <p:sldId id="258" r:id="rId5"/>
    <p:sldId id="271" r:id="rId6"/>
    <p:sldId id="261" r:id="rId7"/>
    <p:sldId id="268" r:id="rId8"/>
    <p:sldId id="267" r:id="rId9"/>
    <p:sldId id="272" r:id="rId10"/>
    <p:sldId id="274" r:id="rId11"/>
    <p:sldId id="278" r:id="rId12"/>
    <p:sldId id="275" r:id="rId13"/>
    <p:sldId id="276" r:id="rId14"/>
    <p:sldId id="273" r:id="rId15"/>
    <p:sldId id="265" r:id="rId16"/>
    <p:sldId id="277" r:id="rId17"/>
    <p:sldId id="263" r:id="rId18"/>
    <p:sldId id="262" r:id="rId19"/>
    <p:sldId id="260" r:id="rId20"/>
    <p:sldId id="264" r:id="rId21"/>
    <p:sldId id="266" r:id="rId22"/>
    <p:sldId id="256" r:id="rId23"/>
    <p:sldId id="269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26627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28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0" y="552"/>
                </a:cxn>
                <a:cxn ang="0">
                  <a:pos x="1968" y="264"/>
                </a:cxn>
                <a:cxn ang="0">
                  <a:pos x="2028" y="270"/>
                </a:cxn>
                <a:cxn ang="0">
                  <a:pos x="2661" y="528"/>
                </a:cxn>
                <a:cxn ang="0">
                  <a:pos x="2688" y="648"/>
                </a:cxn>
                <a:cxn ang="0">
                  <a:pos x="2304" y="1080"/>
                </a:cxn>
                <a:cxn ang="0">
                  <a:pos x="1584" y="1224"/>
                </a:cxn>
                <a:cxn ang="0">
                  <a:pos x="1296" y="936"/>
                </a:cxn>
                <a:cxn ang="0">
                  <a:pos x="864" y="1032"/>
                </a:cxn>
                <a:cxn ang="0">
                  <a:pos x="0" y="552"/>
                </a:cxn>
                <a:cxn ang="0">
                  <a:pos x="0" y="0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6629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/>
              <a:ahLst/>
              <a:cxnLst>
                <a:cxn ang="0">
                  <a:pos x="2208" y="15"/>
                </a:cxn>
                <a:cxn ang="0">
                  <a:pos x="2088" y="57"/>
                </a:cxn>
                <a:cxn ang="0">
                  <a:pos x="1951" y="99"/>
                </a:cxn>
                <a:cxn ang="0">
                  <a:pos x="1704" y="135"/>
                </a:cxn>
                <a:cxn ang="0">
                  <a:pos x="1314" y="177"/>
                </a:cxn>
                <a:cxn ang="0">
                  <a:pos x="1176" y="189"/>
                </a:cxn>
                <a:cxn ang="0">
                  <a:pos x="1122" y="195"/>
                </a:cxn>
                <a:cxn ang="0">
                  <a:pos x="1075" y="231"/>
                </a:cxn>
                <a:cxn ang="0">
                  <a:pos x="924" y="321"/>
                </a:cxn>
                <a:cxn ang="0">
                  <a:pos x="840" y="369"/>
                </a:cxn>
                <a:cxn ang="0">
                  <a:pos x="630" y="458"/>
                </a:cxn>
                <a:cxn ang="0">
                  <a:pos x="529" y="500"/>
                </a:cxn>
                <a:cxn ang="0">
                  <a:pos x="487" y="542"/>
                </a:cxn>
                <a:cxn ang="0">
                  <a:pos x="457" y="590"/>
                </a:cxn>
                <a:cxn ang="0">
                  <a:pos x="402" y="638"/>
                </a:cxn>
                <a:cxn ang="0">
                  <a:pos x="330" y="758"/>
                </a:cxn>
                <a:cxn ang="0">
                  <a:pos x="312" y="788"/>
                </a:cxn>
                <a:cxn ang="0">
                  <a:pos x="252" y="824"/>
                </a:cxn>
                <a:cxn ang="0">
                  <a:pos x="84" y="926"/>
                </a:cxn>
                <a:cxn ang="0">
                  <a:pos x="0" y="992"/>
                </a:cxn>
                <a:cxn ang="0">
                  <a:pos x="12" y="1040"/>
                </a:cxn>
                <a:cxn ang="0">
                  <a:pos x="132" y="1034"/>
                </a:cxn>
                <a:cxn ang="0">
                  <a:pos x="336" y="980"/>
                </a:cxn>
                <a:cxn ang="0">
                  <a:pos x="529" y="896"/>
                </a:cxn>
                <a:cxn ang="0">
                  <a:pos x="576" y="872"/>
                </a:cxn>
                <a:cxn ang="0">
                  <a:pos x="714" y="848"/>
                </a:cxn>
                <a:cxn ang="0">
                  <a:pos x="966" y="794"/>
                </a:cxn>
                <a:cxn ang="0">
                  <a:pos x="1212" y="782"/>
                </a:cxn>
                <a:cxn ang="0">
                  <a:pos x="1416" y="872"/>
                </a:cxn>
                <a:cxn ang="0">
                  <a:pos x="1464" y="932"/>
                </a:cxn>
                <a:cxn ang="0">
                  <a:pos x="1440" y="992"/>
                </a:cxn>
                <a:cxn ang="0">
                  <a:pos x="1302" y="1040"/>
                </a:cxn>
                <a:cxn ang="0">
                  <a:pos x="1158" y="1100"/>
                </a:cxn>
                <a:cxn ang="0">
                  <a:pos x="1093" y="1148"/>
                </a:cxn>
                <a:cxn ang="0">
                  <a:pos x="1075" y="1208"/>
                </a:cxn>
                <a:cxn ang="0">
                  <a:pos x="1093" y="1232"/>
                </a:cxn>
                <a:cxn ang="0">
                  <a:pos x="1152" y="1226"/>
                </a:cxn>
                <a:cxn ang="0">
                  <a:pos x="1332" y="1208"/>
                </a:cxn>
                <a:cxn ang="0">
                  <a:pos x="1434" y="1184"/>
                </a:cxn>
                <a:cxn ang="0">
                  <a:pos x="1464" y="1172"/>
                </a:cxn>
                <a:cxn ang="0">
                  <a:pos x="1578" y="1130"/>
                </a:cxn>
                <a:cxn ang="0">
                  <a:pos x="1758" y="1064"/>
                </a:cxn>
                <a:cxn ang="0">
                  <a:pos x="1872" y="962"/>
                </a:cxn>
                <a:cxn ang="0">
                  <a:pos x="1986" y="800"/>
                </a:cxn>
                <a:cxn ang="0">
                  <a:pos x="2166" y="650"/>
                </a:cxn>
                <a:cxn ang="0">
                  <a:pos x="2257" y="590"/>
                </a:cxn>
                <a:cxn ang="0">
                  <a:pos x="2400" y="57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30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31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85" y="18"/>
                </a:cxn>
                <a:cxn ang="0">
                  <a:pos x="185" y="36"/>
                </a:cxn>
                <a:cxn ang="0">
                  <a:pos x="179" y="54"/>
                </a:cxn>
                <a:cxn ang="0">
                  <a:pos x="161" y="72"/>
                </a:cxn>
                <a:cxn ang="0">
                  <a:pos x="137" y="96"/>
                </a:cxn>
                <a:cxn ang="0">
                  <a:pos x="101" y="108"/>
                </a:cxn>
                <a:cxn ang="0">
                  <a:pos x="47" y="120"/>
                </a:cxn>
                <a:cxn ang="0">
                  <a:pos x="29" y="120"/>
                </a:cxn>
                <a:cxn ang="0">
                  <a:pos x="17" y="114"/>
                </a:cxn>
                <a:cxn ang="0">
                  <a:pos x="0" y="96"/>
                </a:cxn>
                <a:cxn ang="0">
                  <a:pos x="0" y="78"/>
                </a:cxn>
                <a:cxn ang="0">
                  <a:pos x="0" y="72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32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79" y="24"/>
                </a:cxn>
                <a:cxn ang="0">
                  <a:pos x="167" y="42"/>
                </a:cxn>
                <a:cxn ang="0">
                  <a:pos x="149" y="66"/>
                </a:cxn>
                <a:cxn ang="0">
                  <a:pos x="131" y="90"/>
                </a:cxn>
                <a:cxn ang="0">
                  <a:pos x="102" y="108"/>
                </a:cxn>
                <a:cxn ang="0">
                  <a:pos x="66" y="120"/>
                </a:cxn>
                <a:cxn ang="0">
                  <a:pos x="18" y="120"/>
                </a:cxn>
                <a:cxn ang="0">
                  <a:pos x="0" y="60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33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/>
              <a:ahLst/>
              <a:cxnLst>
                <a:cxn ang="0">
                  <a:pos x="0" y="275"/>
                </a:cxn>
                <a:cxn ang="0">
                  <a:pos x="0" y="269"/>
                </a:cxn>
                <a:cxn ang="0">
                  <a:pos x="6" y="251"/>
                </a:cxn>
                <a:cxn ang="0">
                  <a:pos x="6" y="239"/>
                </a:cxn>
                <a:cxn ang="0">
                  <a:pos x="12" y="227"/>
                </a:cxn>
                <a:cxn ang="0">
                  <a:pos x="18" y="221"/>
                </a:cxn>
                <a:cxn ang="0">
                  <a:pos x="36" y="215"/>
                </a:cxn>
                <a:cxn ang="0">
                  <a:pos x="77" y="203"/>
                </a:cxn>
                <a:cxn ang="0">
                  <a:pos x="137" y="179"/>
                </a:cxn>
                <a:cxn ang="0">
                  <a:pos x="209" y="143"/>
                </a:cxn>
                <a:cxn ang="0">
                  <a:pos x="251" y="120"/>
                </a:cxn>
                <a:cxn ang="0">
                  <a:pos x="299" y="96"/>
                </a:cxn>
                <a:cxn ang="0">
                  <a:pos x="394" y="48"/>
                </a:cxn>
                <a:cxn ang="0">
                  <a:pos x="442" y="30"/>
                </a:cxn>
                <a:cxn ang="0">
                  <a:pos x="478" y="12"/>
                </a:cxn>
                <a:cxn ang="0">
                  <a:pos x="502" y="6"/>
                </a:cxn>
                <a:cxn ang="0">
                  <a:pos x="520" y="0"/>
                </a:cxn>
                <a:cxn ang="0">
                  <a:pos x="526" y="0"/>
                </a:cxn>
                <a:cxn ang="0">
                  <a:pos x="520" y="6"/>
                </a:cxn>
                <a:cxn ang="0">
                  <a:pos x="508" y="12"/>
                </a:cxn>
                <a:cxn ang="0">
                  <a:pos x="484" y="24"/>
                </a:cxn>
                <a:cxn ang="0">
                  <a:pos x="460" y="42"/>
                </a:cxn>
                <a:cxn ang="0">
                  <a:pos x="436" y="54"/>
                </a:cxn>
                <a:cxn ang="0">
                  <a:pos x="394" y="78"/>
                </a:cxn>
                <a:cxn ang="0">
                  <a:pos x="340" y="108"/>
                </a:cxn>
                <a:cxn ang="0">
                  <a:pos x="275" y="143"/>
                </a:cxn>
                <a:cxn ang="0">
                  <a:pos x="131" y="221"/>
                </a:cxn>
                <a:cxn ang="0">
                  <a:pos x="65" y="251"/>
                </a:cxn>
                <a:cxn ang="0">
                  <a:pos x="0" y="275"/>
                </a:cxn>
                <a:cxn ang="0">
                  <a:pos x="0" y="275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34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/>
              <a:ahLst/>
              <a:cxnLst>
                <a:cxn ang="0">
                  <a:pos x="48" y="216"/>
                </a:cxn>
                <a:cxn ang="0">
                  <a:pos x="30" y="252"/>
                </a:cxn>
                <a:cxn ang="0">
                  <a:pos x="12" y="282"/>
                </a:cxn>
                <a:cxn ang="0">
                  <a:pos x="6" y="300"/>
                </a:cxn>
                <a:cxn ang="0">
                  <a:pos x="0" y="306"/>
                </a:cxn>
                <a:cxn ang="0">
                  <a:pos x="48" y="276"/>
                </a:cxn>
                <a:cxn ang="0">
                  <a:pos x="84" y="252"/>
                </a:cxn>
                <a:cxn ang="0">
                  <a:pos x="108" y="234"/>
                </a:cxn>
                <a:cxn ang="0">
                  <a:pos x="120" y="228"/>
                </a:cxn>
                <a:cxn ang="0">
                  <a:pos x="126" y="228"/>
                </a:cxn>
                <a:cxn ang="0">
                  <a:pos x="144" y="222"/>
                </a:cxn>
                <a:cxn ang="0">
                  <a:pos x="168" y="216"/>
                </a:cxn>
                <a:cxn ang="0">
                  <a:pos x="198" y="204"/>
                </a:cxn>
                <a:cxn ang="0">
                  <a:pos x="275" y="180"/>
                </a:cxn>
                <a:cxn ang="0">
                  <a:pos x="371" y="156"/>
                </a:cxn>
                <a:cxn ang="0">
                  <a:pos x="461" y="126"/>
                </a:cxn>
                <a:cxn ang="0">
                  <a:pos x="544" y="102"/>
                </a:cxn>
                <a:cxn ang="0">
                  <a:pos x="574" y="90"/>
                </a:cxn>
                <a:cxn ang="0">
                  <a:pos x="604" y="84"/>
                </a:cxn>
                <a:cxn ang="0">
                  <a:pos x="622" y="78"/>
                </a:cxn>
                <a:cxn ang="0">
                  <a:pos x="628" y="72"/>
                </a:cxn>
                <a:cxn ang="0">
                  <a:pos x="634" y="66"/>
                </a:cxn>
                <a:cxn ang="0">
                  <a:pos x="652" y="60"/>
                </a:cxn>
                <a:cxn ang="0">
                  <a:pos x="694" y="30"/>
                </a:cxn>
                <a:cxn ang="0">
                  <a:pos x="712" y="18"/>
                </a:cxn>
                <a:cxn ang="0">
                  <a:pos x="718" y="6"/>
                </a:cxn>
                <a:cxn ang="0">
                  <a:pos x="712" y="0"/>
                </a:cxn>
                <a:cxn ang="0">
                  <a:pos x="688" y="0"/>
                </a:cxn>
                <a:cxn ang="0">
                  <a:pos x="628" y="0"/>
                </a:cxn>
                <a:cxn ang="0">
                  <a:pos x="580" y="0"/>
                </a:cxn>
                <a:cxn ang="0">
                  <a:pos x="544" y="0"/>
                </a:cxn>
                <a:cxn ang="0">
                  <a:pos x="514" y="18"/>
                </a:cxn>
                <a:cxn ang="0">
                  <a:pos x="485" y="42"/>
                </a:cxn>
                <a:cxn ang="0">
                  <a:pos x="467" y="54"/>
                </a:cxn>
                <a:cxn ang="0">
                  <a:pos x="449" y="60"/>
                </a:cxn>
                <a:cxn ang="0">
                  <a:pos x="425" y="60"/>
                </a:cxn>
                <a:cxn ang="0">
                  <a:pos x="389" y="66"/>
                </a:cxn>
                <a:cxn ang="0">
                  <a:pos x="347" y="84"/>
                </a:cxn>
                <a:cxn ang="0">
                  <a:pos x="311" y="108"/>
                </a:cxn>
                <a:cxn ang="0">
                  <a:pos x="287" y="126"/>
                </a:cxn>
                <a:cxn ang="0">
                  <a:pos x="275" y="132"/>
                </a:cxn>
                <a:cxn ang="0">
                  <a:pos x="257" y="138"/>
                </a:cxn>
                <a:cxn ang="0">
                  <a:pos x="221" y="138"/>
                </a:cxn>
                <a:cxn ang="0">
                  <a:pos x="186" y="138"/>
                </a:cxn>
                <a:cxn ang="0">
                  <a:pos x="180" y="138"/>
                </a:cxn>
                <a:cxn ang="0">
                  <a:pos x="174" y="138"/>
                </a:cxn>
                <a:cxn ang="0">
                  <a:pos x="114" y="162"/>
                </a:cxn>
                <a:cxn ang="0">
                  <a:pos x="48" y="216"/>
                </a:cxn>
                <a:cxn ang="0">
                  <a:pos x="48" y="216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35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/>
              <a:ahLst/>
              <a:cxnLst>
                <a:cxn ang="0">
                  <a:pos x="2231" y="54"/>
                </a:cxn>
                <a:cxn ang="0">
                  <a:pos x="2189" y="54"/>
                </a:cxn>
                <a:cxn ang="0">
                  <a:pos x="2147" y="66"/>
                </a:cxn>
                <a:cxn ang="0">
                  <a:pos x="2021" y="101"/>
                </a:cxn>
                <a:cxn ang="0">
                  <a:pos x="1956" y="119"/>
                </a:cxn>
                <a:cxn ang="0">
                  <a:pos x="1860" y="167"/>
                </a:cxn>
                <a:cxn ang="0">
                  <a:pos x="1836" y="245"/>
                </a:cxn>
                <a:cxn ang="0">
                  <a:pos x="1842" y="305"/>
                </a:cxn>
                <a:cxn ang="0">
                  <a:pos x="1758" y="317"/>
                </a:cxn>
                <a:cxn ang="0">
                  <a:pos x="1597" y="263"/>
                </a:cxn>
                <a:cxn ang="0">
                  <a:pos x="1507" y="257"/>
                </a:cxn>
                <a:cxn ang="0">
                  <a:pos x="1399" y="311"/>
                </a:cxn>
                <a:cxn ang="0">
                  <a:pos x="1334" y="353"/>
                </a:cxn>
                <a:cxn ang="0">
                  <a:pos x="1310" y="359"/>
                </a:cxn>
                <a:cxn ang="0">
                  <a:pos x="1214" y="371"/>
                </a:cxn>
                <a:cxn ang="0">
                  <a:pos x="1160" y="365"/>
                </a:cxn>
                <a:cxn ang="0">
                  <a:pos x="1053" y="371"/>
                </a:cxn>
                <a:cxn ang="0">
                  <a:pos x="957" y="383"/>
                </a:cxn>
                <a:cxn ang="0">
                  <a:pos x="921" y="401"/>
                </a:cxn>
                <a:cxn ang="0">
                  <a:pos x="819" y="419"/>
                </a:cxn>
                <a:cxn ang="0">
                  <a:pos x="778" y="419"/>
                </a:cxn>
                <a:cxn ang="0">
                  <a:pos x="664" y="437"/>
                </a:cxn>
                <a:cxn ang="0">
                  <a:pos x="598" y="473"/>
                </a:cxn>
                <a:cxn ang="0">
                  <a:pos x="503" y="467"/>
                </a:cxn>
                <a:cxn ang="0">
                  <a:pos x="431" y="491"/>
                </a:cxn>
                <a:cxn ang="0">
                  <a:pos x="413" y="539"/>
                </a:cxn>
                <a:cxn ang="0">
                  <a:pos x="347" y="569"/>
                </a:cxn>
                <a:cxn ang="0">
                  <a:pos x="222" y="599"/>
                </a:cxn>
                <a:cxn ang="0">
                  <a:pos x="138" y="647"/>
                </a:cxn>
                <a:cxn ang="0">
                  <a:pos x="108" y="659"/>
                </a:cxn>
                <a:cxn ang="0">
                  <a:pos x="0" y="671"/>
                </a:cxn>
                <a:cxn ang="0">
                  <a:pos x="84" y="695"/>
                </a:cxn>
                <a:cxn ang="0">
                  <a:pos x="263" y="653"/>
                </a:cxn>
                <a:cxn ang="0">
                  <a:pos x="473" y="569"/>
                </a:cxn>
                <a:cxn ang="0">
                  <a:pos x="568" y="521"/>
                </a:cxn>
                <a:cxn ang="0">
                  <a:pos x="646" y="515"/>
                </a:cxn>
                <a:cxn ang="0">
                  <a:pos x="873" y="461"/>
                </a:cxn>
                <a:cxn ang="0">
                  <a:pos x="1148" y="425"/>
                </a:cxn>
                <a:cxn ang="0">
                  <a:pos x="1292" y="461"/>
                </a:cxn>
                <a:cxn ang="0">
                  <a:pos x="1417" y="533"/>
                </a:cxn>
                <a:cxn ang="0">
                  <a:pos x="1435" y="617"/>
                </a:cxn>
                <a:cxn ang="0">
                  <a:pos x="1376" y="653"/>
                </a:cxn>
                <a:cxn ang="0">
                  <a:pos x="1226" y="701"/>
                </a:cxn>
                <a:cxn ang="0">
                  <a:pos x="1112" y="755"/>
                </a:cxn>
                <a:cxn ang="0">
                  <a:pos x="1065" y="809"/>
                </a:cxn>
                <a:cxn ang="0">
                  <a:pos x="1077" y="869"/>
                </a:cxn>
                <a:cxn ang="0">
                  <a:pos x="1106" y="881"/>
                </a:cxn>
                <a:cxn ang="0">
                  <a:pos x="1208" y="869"/>
                </a:cxn>
                <a:cxn ang="0">
                  <a:pos x="1388" y="857"/>
                </a:cxn>
                <a:cxn ang="0">
                  <a:pos x="1441" y="851"/>
                </a:cxn>
                <a:cxn ang="0">
                  <a:pos x="1483" y="833"/>
                </a:cxn>
                <a:cxn ang="0">
                  <a:pos x="1675" y="743"/>
                </a:cxn>
                <a:cxn ang="0">
                  <a:pos x="1806" y="689"/>
                </a:cxn>
                <a:cxn ang="0">
                  <a:pos x="1884" y="581"/>
                </a:cxn>
                <a:cxn ang="0">
                  <a:pos x="2039" y="389"/>
                </a:cxn>
                <a:cxn ang="0">
                  <a:pos x="2207" y="269"/>
                </a:cxn>
                <a:cxn ang="0">
                  <a:pos x="2249" y="239"/>
                </a:cxn>
                <a:cxn ang="0">
                  <a:pos x="2392" y="0"/>
                </a:cxn>
                <a:cxn ang="0">
                  <a:pos x="2302" y="36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36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37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38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39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40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41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/>
              <a:ahLst/>
              <a:cxnLst>
                <a:cxn ang="0">
                  <a:pos x="2370" y="72"/>
                </a:cxn>
                <a:cxn ang="0">
                  <a:pos x="2597" y="198"/>
                </a:cxn>
                <a:cxn ang="0">
                  <a:pos x="2639" y="276"/>
                </a:cxn>
                <a:cxn ang="0">
                  <a:pos x="2453" y="264"/>
                </a:cxn>
                <a:cxn ang="0">
                  <a:pos x="2297" y="204"/>
                </a:cxn>
                <a:cxn ang="0">
                  <a:pos x="2112" y="66"/>
                </a:cxn>
                <a:cxn ang="0">
                  <a:pos x="2088" y="72"/>
                </a:cxn>
                <a:cxn ang="0">
                  <a:pos x="2106" y="114"/>
                </a:cxn>
                <a:cxn ang="0">
                  <a:pos x="2412" y="552"/>
                </a:cxn>
                <a:cxn ang="0">
                  <a:pos x="2279" y="564"/>
                </a:cxn>
                <a:cxn ang="0">
                  <a:pos x="2189" y="492"/>
                </a:cxn>
                <a:cxn ang="0">
                  <a:pos x="2058" y="330"/>
                </a:cxn>
                <a:cxn ang="0">
                  <a:pos x="1991" y="234"/>
                </a:cxn>
                <a:cxn ang="0">
                  <a:pos x="1949" y="174"/>
                </a:cxn>
                <a:cxn ang="0">
                  <a:pos x="1824" y="132"/>
                </a:cxn>
                <a:cxn ang="0">
                  <a:pos x="1794" y="144"/>
                </a:cxn>
                <a:cxn ang="0">
                  <a:pos x="1895" y="222"/>
                </a:cxn>
                <a:cxn ang="0">
                  <a:pos x="1943" y="366"/>
                </a:cxn>
                <a:cxn ang="0">
                  <a:pos x="2064" y="630"/>
                </a:cxn>
                <a:cxn ang="0">
                  <a:pos x="2052" y="695"/>
                </a:cxn>
                <a:cxn ang="0">
                  <a:pos x="1955" y="683"/>
                </a:cxn>
                <a:cxn ang="0">
                  <a:pos x="1913" y="636"/>
                </a:cxn>
                <a:cxn ang="0">
                  <a:pos x="1703" y="312"/>
                </a:cxn>
                <a:cxn ang="0">
                  <a:pos x="1637" y="276"/>
                </a:cxn>
                <a:cxn ang="0">
                  <a:pos x="1643" y="318"/>
                </a:cxn>
                <a:cxn ang="0">
                  <a:pos x="1673" y="408"/>
                </a:cxn>
                <a:cxn ang="0">
                  <a:pos x="1716" y="779"/>
                </a:cxn>
                <a:cxn ang="0">
                  <a:pos x="1691" y="737"/>
                </a:cxn>
                <a:cxn ang="0">
                  <a:pos x="1613" y="582"/>
                </a:cxn>
                <a:cxn ang="0">
                  <a:pos x="1494" y="480"/>
                </a:cxn>
                <a:cxn ang="0">
                  <a:pos x="1248" y="528"/>
                </a:cxn>
                <a:cxn ang="0">
                  <a:pos x="996" y="630"/>
                </a:cxn>
                <a:cxn ang="0">
                  <a:pos x="714" y="534"/>
                </a:cxn>
                <a:cxn ang="0">
                  <a:pos x="198" y="288"/>
                </a:cxn>
                <a:cxn ang="0">
                  <a:pos x="0" y="460"/>
                </a:cxn>
                <a:cxn ang="0">
                  <a:pos x="288" y="570"/>
                </a:cxn>
                <a:cxn ang="0">
                  <a:pos x="461" y="654"/>
                </a:cxn>
                <a:cxn ang="0">
                  <a:pos x="725" y="755"/>
                </a:cxn>
                <a:cxn ang="0">
                  <a:pos x="966" y="791"/>
                </a:cxn>
                <a:cxn ang="0">
                  <a:pos x="1176" y="779"/>
                </a:cxn>
                <a:cxn ang="0">
                  <a:pos x="1278" y="791"/>
                </a:cxn>
                <a:cxn ang="0">
                  <a:pos x="1404" y="845"/>
                </a:cxn>
                <a:cxn ang="0">
                  <a:pos x="1416" y="887"/>
                </a:cxn>
                <a:cxn ang="0">
                  <a:pos x="1361" y="923"/>
                </a:cxn>
                <a:cxn ang="0">
                  <a:pos x="1385" y="1007"/>
                </a:cxn>
                <a:cxn ang="0">
                  <a:pos x="1494" y="1085"/>
                </a:cxn>
                <a:cxn ang="0">
                  <a:pos x="1697" y="1043"/>
                </a:cxn>
                <a:cxn ang="0">
                  <a:pos x="1812" y="989"/>
                </a:cxn>
                <a:cxn ang="0">
                  <a:pos x="1973" y="917"/>
                </a:cxn>
                <a:cxn ang="0">
                  <a:pos x="2201" y="899"/>
                </a:cxn>
                <a:cxn ang="0">
                  <a:pos x="2364" y="863"/>
                </a:cxn>
                <a:cxn ang="0">
                  <a:pos x="2400" y="743"/>
                </a:cxn>
                <a:cxn ang="0">
                  <a:pos x="2471" y="701"/>
                </a:cxn>
                <a:cxn ang="0">
                  <a:pos x="2621" y="504"/>
                </a:cxn>
                <a:cxn ang="0">
                  <a:pos x="2693" y="374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6642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6643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6644" name="Rectangle 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6645" name="Rectangle 21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6646" name="Rectangle 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420769B-4F17-4888-809A-A5EBC55AE65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8232E-CDF6-40DB-B196-135B635BA4F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D11D34-4E02-445E-AE7A-59FBB5644B0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B5FC4-3BCC-4BB7-B56F-297FF0F44E2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1564BD-0605-48EF-8A57-C2578DDD54E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38ECB8-3387-4421-B319-010D6E15C1A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F33FF6-ECE2-407D-A4B0-882C7AAB357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7E9D82-2248-48E8-9536-1B4D09F15E1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8E9D4-1959-484C-A838-3694DEE5DA3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1C9C71-935B-4040-8274-CED6422B29D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EB3031-3154-49B2-A249-CD7AF2C33CD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25603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04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0" y="552"/>
                </a:cxn>
                <a:cxn ang="0">
                  <a:pos x="1968" y="264"/>
                </a:cxn>
                <a:cxn ang="0">
                  <a:pos x="2028" y="270"/>
                </a:cxn>
                <a:cxn ang="0">
                  <a:pos x="2661" y="528"/>
                </a:cxn>
                <a:cxn ang="0">
                  <a:pos x="2688" y="648"/>
                </a:cxn>
                <a:cxn ang="0">
                  <a:pos x="2304" y="1080"/>
                </a:cxn>
                <a:cxn ang="0">
                  <a:pos x="1584" y="1224"/>
                </a:cxn>
                <a:cxn ang="0">
                  <a:pos x="1296" y="936"/>
                </a:cxn>
                <a:cxn ang="0">
                  <a:pos x="864" y="1032"/>
                </a:cxn>
                <a:cxn ang="0">
                  <a:pos x="0" y="552"/>
                </a:cxn>
                <a:cxn ang="0">
                  <a:pos x="0" y="0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5605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/>
              <a:ahLst/>
              <a:cxnLst>
                <a:cxn ang="0">
                  <a:pos x="2208" y="15"/>
                </a:cxn>
                <a:cxn ang="0">
                  <a:pos x="2088" y="57"/>
                </a:cxn>
                <a:cxn ang="0">
                  <a:pos x="1951" y="99"/>
                </a:cxn>
                <a:cxn ang="0">
                  <a:pos x="1704" y="135"/>
                </a:cxn>
                <a:cxn ang="0">
                  <a:pos x="1314" y="177"/>
                </a:cxn>
                <a:cxn ang="0">
                  <a:pos x="1176" y="189"/>
                </a:cxn>
                <a:cxn ang="0">
                  <a:pos x="1122" y="195"/>
                </a:cxn>
                <a:cxn ang="0">
                  <a:pos x="1075" y="231"/>
                </a:cxn>
                <a:cxn ang="0">
                  <a:pos x="924" y="321"/>
                </a:cxn>
                <a:cxn ang="0">
                  <a:pos x="840" y="369"/>
                </a:cxn>
                <a:cxn ang="0">
                  <a:pos x="630" y="458"/>
                </a:cxn>
                <a:cxn ang="0">
                  <a:pos x="529" y="500"/>
                </a:cxn>
                <a:cxn ang="0">
                  <a:pos x="487" y="542"/>
                </a:cxn>
                <a:cxn ang="0">
                  <a:pos x="457" y="590"/>
                </a:cxn>
                <a:cxn ang="0">
                  <a:pos x="402" y="638"/>
                </a:cxn>
                <a:cxn ang="0">
                  <a:pos x="330" y="758"/>
                </a:cxn>
                <a:cxn ang="0">
                  <a:pos x="312" y="788"/>
                </a:cxn>
                <a:cxn ang="0">
                  <a:pos x="252" y="824"/>
                </a:cxn>
                <a:cxn ang="0">
                  <a:pos x="84" y="926"/>
                </a:cxn>
                <a:cxn ang="0">
                  <a:pos x="0" y="992"/>
                </a:cxn>
                <a:cxn ang="0">
                  <a:pos x="12" y="1040"/>
                </a:cxn>
                <a:cxn ang="0">
                  <a:pos x="132" y="1034"/>
                </a:cxn>
                <a:cxn ang="0">
                  <a:pos x="336" y="980"/>
                </a:cxn>
                <a:cxn ang="0">
                  <a:pos x="529" y="896"/>
                </a:cxn>
                <a:cxn ang="0">
                  <a:pos x="576" y="872"/>
                </a:cxn>
                <a:cxn ang="0">
                  <a:pos x="714" y="848"/>
                </a:cxn>
                <a:cxn ang="0">
                  <a:pos x="966" y="794"/>
                </a:cxn>
                <a:cxn ang="0">
                  <a:pos x="1212" y="782"/>
                </a:cxn>
                <a:cxn ang="0">
                  <a:pos x="1416" y="872"/>
                </a:cxn>
                <a:cxn ang="0">
                  <a:pos x="1464" y="932"/>
                </a:cxn>
                <a:cxn ang="0">
                  <a:pos x="1440" y="992"/>
                </a:cxn>
                <a:cxn ang="0">
                  <a:pos x="1302" y="1040"/>
                </a:cxn>
                <a:cxn ang="0">
                  <a:pos x="1158" y="1100"/>
                </a:cxn>
                <a:cxn ang="0">
                  <a:pos x="1093" y="1148"/>
                </a:cxn>
                <a:cxn ang="0">
                  <a:pos x="1075" y="1208"/>
                </a:cxn>
                <a:cxn ang="0">
                  <a:pos x="1093" y="1232"/>
                </a:cxn>
                <a:cxn ang="0">
                  <a:pos x="1152" y="1226"/>
                </a:cxn>
                <a:cxn ang="0">
                  <a:pos x="1332" y="1208"/>
                </a:cxn>
                <a:cxn ang="0">
                  <a:pos x="1434" y="1184"/>
                </a:cxn>
                <a:cxn ang="0">
                  <a:pos x="1464" y="1172"/>
                </a:cxn>
                <a:cxn ang="0">
                  <a:pos x="1578" y="1130"/>
                </a:cxn>
                <a:cxn ang="0">
                  <a:pos x="1758" y="1064"/>
                </a:cxn>
                <a:cxn ang="0">
                  <a:pos x="1872" y="962"/>
                </a:cxn>
                <a:cxn ang="0">
                  <a:pos x="1986" y="800"/>
                </a:cxn>
                <a:cxn ang="0">
                  <a:pos x="2166" y="650"/>
                </a:cxn>
                <a:cxn ang="0">
                  <a:pos x="2257" y="590"/>
                </a:cxn>
                <a:cxn ang="0">
                  <a:pos x="2400" y="57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06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07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85" y="18"/>
                </a:cxn>
                <a:cxn ang="0">
                  <a:pos x="185" y="36"/>
                </a:cxn>
                <a:cxn ang="0">
                  <a:pos x="179" y="54"/>
                </a:cxn>
                <a:cxn ang="0">
                  <a:pos x="161" y="72"/>
                </a:cxn>
                <a:cxn ang="0">
                  <a:pos x="137" y="96"/>
                </a:cxn>
                <a:cxn ang="0">
                  <a:pos x="101" y="108"/>
                </a:cxn>
                <a:cxn ang="0">
                  <a:pos x="47" y="120"/>
                </a:cxn>
                <a:cxn ang="0">
                  <a:pos x="29" y="120"/>
                </a:cxn>
                <a:cxn ang="0">
                  <a:pos x="17" y="114"/>
                </a:cxn>
                <a:cxn ang="0">
                  <a:pos x="0" y="96"/>
                </a:cxn>
                <a:cxn ang="0">
                  <a:pos x="0" y="78"/>
                </a:cxn>
                <a:cxn ang="0">
                  <a:pos x="0" y="72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08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79" y="24"/>
                </a:cxn>
                <a:cxn ang="0">
                  <a:pos x="167" y="42"/>
                </a:cxn>
                <a:cxn ang="0">
                  <a:pos x="149" y="66"/>
                </a:cxn>
                <a:cxn ang="0">
                  <a:pos x="131" y="90"/>
                </a:cxn>
                <a:cxn ang="0">
                  <a:pos x="102" y="108"/>
                </a:cxn>
                <a:cxn ang="0">
                  <a:pos x="66" y="120"/>
                </a:cxn>
                <a:cxn ang="0">
                  <a:pos x="18" y="120"/>
                </a:cxn>
                <a:cxn ang="0">
                  <a:pos x="0" y="60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09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/>
              <a:ahLst/>
              <a:cxnLst>
                <a:cxn ang="0">
                  <a:pos x="0" y="275"/>
                </a:cxn>
                <a:cxn ang="0">
                  <a:pos x="0" y="269"/>
                </a:cxn>
                <a:cxn ang="0">
                  <a:pos x="6" y="251"/>
                </a:cxn>
                <a:cxn ang="0">
                  <a:pos x="6" y="239"/>
                </a:cxn>
                <a:cxn ang="0">
                  <a:pos x="12" y="227"/>
                </a:cxn>
                <a:cxn ang="0">
                  <a:pos x="18" y="221"/>
                </a:cxn>
                <a:cxn ang="0">
                  <a:pos x="36" y="215"/>
                </a:cxn>
                <a:cxn ang="0">
                  <a:pos x="77" y="203"/>
                </a:cxn>
                <a:cxn ang="0">
                  <a:pos x="137" y="179"/>
                </a:cxn>
                <a:cxn ang="0">
                  <a:pos x="209" y="143"/>
                </a:cxn>
                <a:cxn ang="0">
                  <a:pos x="251" y="120"/>
                </a:cxn>
                <a:cxn ang="0">
                  <a:pos x="299" y="96"/>
                </a:cxn>
                <a:cxn ang="0">
                  <a:pos x="394" y="48"/>
                </a:cxn>
                <a:cxn ang="0">
                  <a:pos x="442" y="30"/>
                </a:cxn>
                <a:cxn ang="0">
                  <a:pos x="478" y="12"/>
                </a:cxn>
                <a:cxn ang="0">
                  <a:pos x="502" y="6"/>
                </a:cxn>
                <a:cxn ang="0">
                  <a:pos x="520" y="0"/>
                </a:cxn>
                <a:cxn ang="0">
                  <a:pos x="526" y="0"/>
                </a:cxn>
                <a:cxn ang="0">
                  <a:pos x="520" y="6"/>
                </a:cxn>
                <a:cxn ang="0">
                  <a:pos x="508" y="12"/>
                </a:cxn>
                <a:cxn ang="0">
                  <a:pos x="484" y="24"/>
                </a:cxn>
                <a:cxn ang="0">
                  <a:pos x="460" y="42"/>
                </a:cxn>
                <a:cxn ang="0">
                  <a:pos x="436" y="54"/>
                </a:cxn>
                <a:cxn ang="0">
                  <a:pos x="394" y="78"/>
                </a:cxn>
                <a:cxn ang="0">
                  <a:pos x="340" y="108"/>
                </a:cxn>
                <a:cxn ang="0">
                  <a:pos x="275" y="143"/>
                </a:cxn>
                <a:cxn ang="0">
                  <a:pos x="131" y="221"/>
                </a:cxn>
                <a:cxn ang="0">
                  <a:pos x="65" y="251"/>
                </a:cxn>
                <a:cxn ang="0">
                  <a:pos x="0" y="275"/>
                </a:cxn>
                <a:cxn ang="0">
                  <a:pos x="0" y="275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10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/>
              <a:ahLst/>
              <a:cxnLst>
                <a:cxn ang="0">
                  <a:pos x="48" y="216"/>
                </a:cxn>
                <a:cxn ang="0">
                  <a:pos x="30" y="252"/>
                </a:cxn>
                <a:cxn ang="0">
                  <a:pos x="12" y="282"/>
                </a:cxn>
                <a:cxn ang="0">
                  <a:pos x="6" y="300"/>
                </a:cxn>
                <a:cxn ang="0">
                  <a:pos x="0" y="306"/>
                </a:cxn>
                <a:cxn ang="0">
                  <a:pos x="48" y="276"/>
                </a:cxn>
                <a:cxn ang="0">
                  <a:pos x="84" y="252"/>
                </a:cxn>
                <a:cxn ang="0">
                  <a:pos x="108" y="234"/>
                </a:cxn>
                <a:cxn ang="0">
                  <a:pos x="120" y="228"/>
                </a:cxn>
                <a:cxn ang="0">
                  <a:pos x="126" y="228"/>
                </a:cxn>
                <a:cxn ang="0">
                  <a:pos x="144" y="222"/>
                </a:cxn>
                <a:cxn ang="0">
                  <a:pos x="168" y="216"/>
                </a:cxn>
                <a:cxn ang="0">
                  <a:pos x="198" y="204"/>
                </a:cxn>
                <a:cxn ang="0">
                  <a:pos x="275" y="180"/>
                </a:cxn>
                <a:cxn ang="0">
                  <a:pos x="371" y="156"/>
                </a:cxn>
                <a:cxn ang="0">
                  <a:pos x="461" y="126"/>
                </a:cxn>
                <a:cxn ang="0">
                  <a:pos x="544" y="102"/>
                </a:cxn>
                <a:cxn ang="0">
                  <a:pos x="574" y="90"/>
                </a:cxn>
                <a:cxn ang="0">
                  <a:pos x="604" y="84"/>
                </a:cxn>
                <a:cxn ang="0">
                  <a:pos x="622" y="78"/>
                </a:cxn>
                <a:cxn ang="0">
                  <a:pos x="628" y="72"/>
                </a:cxn>
                <a:cxn ang="0">
                  <a:pos x="634" y="66"/>
                </a:cxn>
                <a:cxn ang="0">
                  <a:pos x="652" y="60"/>
                </a:cxn>
                <a:cxn ang="0">
                  <a:pos x="694" y="30"/>
                </a:cxn>
                <a:cxn ang="0">
                  <a:pos x="712" y="18"/>
                </a:cxn>
                <a:cxn ang="0">
                  <a:pos x="718" y="6"/>
                </a:cxn>
                <a:cxn ang="0">
                  <a:pos x="712" y="0"/>
                </a:cxn>
                <a:cxn ang="0">
                  <a:pos x="688" y="0"/>
                </a:cxn>
                <a:cxn ang="0">
                  <a:pos x="628" y="0"/>
                </a:cxn>
                <a:cxn ang="0">
                  <a:pos x="580" y="0"/>
                </a:cxn>
                <a:cxn ang="0">
                  <a:pos x="544" y="0"/>
                </a:cxn>
                <a:cxn ang="0">
                  <a:pos x="514" y="18"/>
                </a:cxn>
                <a:cxn ang="0">
                  <a:pos x="485" y="42"/>
                </a:cxn>
                <a:cxn ang="0">
                  <a:pos x="467" y="54"/>
                </a:cxn>
                <a:cxn ang="0">
                  <a:pos x="449" y="60"/>
                </a:cxn>
                <a:cxn ang="0">
                  <a:pos x="425" y="60"/>
                </a:cxn>
                <a:cxn ang="0">
                  <a:pos x="389" y="66"/>
                </a:cxn>
                <a:cxn ang="0">
                  <a:pos x="347" y="84"/>
                </a:cxn>
                <a:cxn ang="0">
                  <a:pos x="311" y="108"/>
                </a:cxn>
                <a:cxn ang="0">
                  <a:pos x="287" y="126"/>
                </a:cxn>
                <a:cxn ang="0">
                  <a:pos x="275" y="132"/>
                </a:cxn>
                <a:cxn ang="0">
                  <a:pos x="257" y="138"/>
                </a:cxn>
                <a:cxn ang="0">
                  <a:pos x="221" y="138"/>
                </a:cxn>
                <a:cxn ang="0">
                  <a:pos x="186" y="138"/>
                </a:cxn>
                <a:cxn ang="0">
                  <a:pos x="180" y="138"/>
                </a:cxn>
                <a:cxn ang="0">
                  <a:pos x="174" y="138"/>
                </a:cxn>
                <a:cxn ang="0">
                  <a:pos x="114" y="162"/>
                </a:cxn>
                <a:cxn ang="0">
                  <a:pos x="48" y="216"/>
                </a:cxn>
                <a:cxn ang="0">
                  <a:pos x="48" y="216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11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/>
              <a:ahLst/>
              <a:cxnLst>
                <a:cxn ang="0">
                  <a:pos x="2231" y="54"/>
                </a:cxn>
                <a:cxn ang="0">
                  <a:pos x="2189" y="54"/>
                </a:cxn>
                <a:cxn ang="0">
                  <a:pos x="2147" y="66"/>
                </a:cxn>
                <a:cxn ang="0">
                  <a:pos x="2021" y="101"/>
                </a:cxn>
                <a:cxn ang="0">
                  <a:pos x="1956" y="119"/>
                </a:cxn>
                <a:cxn ang="0">
                  <a:pos x="1860" y="167"/>
                </a:cxn>
                <a:cxn ang="0">
                  <a:pos x="1836" y="245"/>
                </a:cxn>
                <a:cxn ang="0">
                  <a:pos x="1842" y="305"/>
                </a:cxn>
                <a:cxn ang="0">
                  <a:pos x="1758" y="317"/>
                </a:cxn>
                <a:cxn ang="0">
                  <a:pos x="1597" y="263"/>
                </a:cxn>
                <a:cxn ang="0">
                  <a:pos x="1507" y="257"/>
                </a:cxn>
                <a:cxn ang="0">
                  <a:pos x="1399" y="311"/>
                </a:cxn>
                <a:cxn ang="0">
                  <a:pos x="1334" y="353"/>
                </a:cxn>
                <a:cxn ang="0">
                  <a:pos x="1310" y="359"/>
                </a:cxn>
                <a:cxn ang="0">
                  <a:pos x="1214" y="371"/>
                </a:cxn>
                <a:cxn ang="0">
                  <a:pos x="1160" y="365"/>
                </a:cxn>
                <a:cxn ang="0">
                  <a:pos x="1053" y="371"/>
                </a:cxn>
                <a:cxn ang="0">
                  <a:pos x="957" y="383"/>
                </a:cxn>
                <a:cxn ang="0">
                  <a:pos x="921" y="401"/>
                </a:cxn>
                <a:cxn ang="0">
                  <a:pos x="819" y="419"/>
                </a:cxn>
                <a:cxn ang="0">
                  <a:pos x="778" y="419"/>
                </a:cxn>
                <a:cxn ang="0">
                  <a:pos x="664" y="437"/>
                </a:cxn>
                <a:cxn ang="0">
                  <a:pos x="598" y="473"/>
                </a:cxn>
                <a:cxn ang="0">
                  <a:pos x="503" y="467"/>
                </a:cxn>
                <a:cxn ang="0">
                  <a:pos x="431" y="491"/>
                </a:cxn>
                <a:cxn ang="0">
                  <a:pos x="413" y="539"/>
                </a:cxn>
                <a:cxn ang="0">
                  <a:pos x="347" y="569"/>
                </a:cxn>
                <a:cxn ang="0">
                  <a:pos x="222" y="599"/>
                </a:cxn>
                <a:cxn ang="0">
                  <a:pos x="138" y="647"/>
                </a:cxn>
                <a:cxn ang="0">
                  <a:pos x="108" y="659"/>
                </a:cxn>
                <a:cxn ang="0">
                  <a:pos x="0" y="671"/>
                </a:cxn>
                <a:cxn ang="0">
                  <a:pos x="84" y="695"/>
                </a:cxn>
                <a:cxn ang="0">
                  <a:pos x="263" y="653"/>
                </a:cxn>
                <a:cxn ang="0">
                  <a:pos x="473" y="569"/>
                </a:cxn>
                <a:cxn ang="0">
                  <a:pos x="568" y="521"/>
                </a:cxn>
                <a:cxn ang="0">
                  <a:pos x="646" y="515"/>
                </a:cxn>
                <a:cxn ang="0">
                  <a:pos x="873" y="461"/>
                </a:cxn>
                <a:cxn ang="0">
                  <a:pos x="1148" y="425"/>
                </a:cxn>
                <a:cxn ang="0">
                  <a:pos x="1292" y="461"/>
                </a:cxn>
                <a:cxn ang="0">
                  <a:pos x="1417" y="533"/>
                </a:cxn>
                <a:cxn ang="0">
                  <a:pos x="1435" y="617"/>
                </a:cxn>
                <a:cxn ang="0">
                  <a:pos x="1376" y="653"/>
                </a:cxn>
                <a:cxn ang="0">
                  <a:pos x="1226" y="701"/>
                </a:cxn>
                <a:cxn ang="0">
                  <a:pos x="1112" y="755"/>
                </a:cxn>
                <a:cxn ang="0">
                  <a:pos x="1065" y="809"/>
                </a:cxn>
                <a:cxn ang="0">
                  <a:pos x="1077" y="869"/>
                </a:cxn>
                <a:cxn ang="0">
                  <a:pos x="1106" y="881"/>
                </a:cxn>
                <a:cxn ang="0">
                  <a:pos x="1208" y="869"/>
                </a:cxn>
                <a:cxn ang="0">
                  <a:pos x="1388" y="857"/>
                </a:cxn>
                <a:cxn ang="0">
                  <a:pos x="1441" y="851"/>
                </a:cxn>
                <a:cxn ang="0">
                  <a:pos x="1483" y="833"/>
                </a:cxn>
                <a:cxn ang="0">
                  <a:pos x="1675" y="743"/>
                </a:cxn>
                <a:cxn ang="0">
                  <a:pos x="1806" y="689"/>
                </a:cxn>
                <a:cxn ang="0">
                  <a:pos x="1884" y="581"/>
                </a:cxn>
                <a:cxn ang="0">
                  <a:pos x="2039" y="389"/>
                </a:cxn>
                <a:cxn ang="0">
                  <a:pos x="2207" y="269"/>
                </a:cxn>
                <a:cxn ang="0">
                  <a:pos x="2249" y="239"/>
                </a:cxn>
                <a:cxn ang="0">
                  <a:pos x="2392" y="0"/>
                </a:cxn>
                <a:cxn ang="0">
                  <a:pos x="2302" y="36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12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13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14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15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16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17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/>
              <a:ahLst/>
              <a:cxnLst>
                <a:cxn ang="0">
                  <a:pos x="2370" y="72"/>
                </a:cxn>
                <a:cxn ang="0">
                  <a:pos x="2597" y="198"/>
                </a:cxn>
                <a:cxn ang="0">
                  <a:pos x="2639" y="276"/>
                </a:cxn>
                <a:cxn ang="0">
                  <a:pos x="2453" y="264"/>
                </a:cxn>
                <a:cxn ang="0">
                  <a:pos x="2297" y="204"/>
                </a:cxn>
                <a:cxn ang="0">
                  <a:pos x="2112" y="66"/>
                </a:cxn>
                <a:cxn ang="0">
                  <a:pos x="2088" y="72"/>
                </a:cxn>
                <a:cxn ang="0">
                  <a:pos x="2106" y="114"/>
                </a:cxn>
                <a:cxn ang="0">
                  <a:pos x="2412" y="552"/>
                </a:cxn>
                <a:cxn ang="0">
                  <a:pos x="2279" y="564"/>
                </a:cxn>
                <a:cxn ang="0">
                  <a:pos x="2189" y="492"/>
                </a:cxn>
                <a:cxn ang="0">
                  <a:pos x="2058" y="330"/>
                </a:cxn>
                <a:cxn ang="0">
                  <a:pos x="1991" y="234"/>
                </a:cxn>
                <a:cxn ang="0">
                  <a:pos x="1949" y="174"/>
                </a:cxn>
                <a:cxn ang="0">
                  <a:pos x="1824" y="132"/>
                </a:cxn>
                <a:cxn ang="0">
                  <a:pos x="1794" y="144"/>
                </a:cxn>
                <a:cxn ang="0">
                  <a:pos x="1895" y="222"/>
                </a:cxn>
                <a:cxn ang="0">
                  <a:pos x="1943" y="366"/>
                </a:cxn>
                <a:cxn ang="0">
                  <a:pos x="2064" y="630"/>
                </a:cxn>
                <a:cxn ang="0">
                  <a:pos x="2052" y="695"/>
                </a:cxn>
                <a:cxn ang="0">
                  <a:pos x="1955" y="683"/>
                </a:cxn>
                <a:cxn ang="0">
                  <a:pos x="1913" y="636"/>
                </a:cxn>
                <a:cxn ang="0">
                  <a:pos x="1703" y="312"/>
                </a:cxn>
                <a:cxn ang="0">
                  <a:pos x="1637" y="276"/>
                </a:cxn>
                <a:cxn ang="0">
                  <a:pos x="1643" y="318"/>
                </a:cxn>
                <a:cxn ang="0">
                  <a:pos x="1673" y="408"/>
                </a:cxn>
                <a:cxn ang="0">
                  <a:pos x="1716" y="779"/>
                </a:cxn>
                <a:cxn ang="0">
                  <a:pos x="1691" y="737"/>
                </a:cxn>
                <a:cxn ang="0">
                  <a:pos x="1613" y="582"/>
                </a:cxn>
                <a:cxn ang="0">
                  <a:pos x="1494" y="480"/>
                </a:cxn>
                <a:cxn ang="0">
                  <a:pos x="1248" y="528"/>
                </a:cxn>
                <a:cxn ang="0">
                  <a:pos x="996" y="630"/>
                </a:cxn>
                <a:cxn ang="0">
                  <a:pos x="714" y="534"/>
                </a:cxn>
                <a:cxn ang="0">
                  <a:pos x="198" y="288"/>
                </a:cxn>
                <a:cxn ang="0">
                  <a:pos x="0" y="460"/>
                </a:cxn>
                <a:cxn ang="0">
                  <a:pos x="288" y="570"/>
                </a:cxn>
                <a:cxn ang="0">
                  <a:pos x="461" y="654"/>
                </a:cxn>
                <a:cxn ang="0">
                  <a:pos x="725" y="755"/>
                </a:cxn>
                <a:cxn ang="0">
                  <a:pos x="966" y="791"/>
                </a:cxn>
                <a:cxn ang="0">
                  <a:pos x="1176" y="779"/>
                </a:cxn>
                <a:cxn ang="0">
                  <a:pos x="1278" y="791"/>
                </a:cxn>
                <a:cxn ang="0">
                  <a:pos x="1404" y="845"/>
                </a:cxn>
                <a:cxn ang="0">
                  <a:pos x="1416" y="887"/>
                </a:cxn>
                <a:cxn ang="0">
                  <a:pos x="1361" y="923"/>
                </a:cxn>
                <a:cxn ang="0">
                  <a:pos x="1385" y="1007"/>
                </a:cxn>
                <a:cxn ang="0">
                  <a:pos x="1494" y="1085"/>
                </a:cxn>
                <a:cxn ang="0">
                  <a:pos x="1697" y="1043"/>
                </a:cxn>
                <a:cxn ang="0">
                  <a:pos x="1812" y="989"/>
                </a:cxn>
                <a:cxn ang="0">
                  <a:pos x="1973" y="917"/>
                </a:cxn>
                <a:cxn ang="0">
                  <a:pos x="2201" y="899"/>
                </a:cxn>
                <a:cxn ang="0">
                  <a:pos x="2364" y="863"/>
                </a:cxn>
                <a:cxn ang="0">
                  <a:pos x="2400" y="743"/>
                </a:cxn>
                <a:cxn ang="0">
                  <a:pos x="2471" y="701"/>
                </a:cxn>
                <a:cxn ang="0">
                  <a:pos x="2621" y="504"/>
                </a:cxn>
                <a:cxn ang="0">
                  <a:pos x="2693" y="374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561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5619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25620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ru-RU"/>
          </a:p>
        </p:txBody>
      </p:sp>
      <p:sp>
        <p:nvSpPr>
          <p:cNvPr id="25621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2D33358-59EE-4E2D-A1F9-065F41038CF2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2562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435975" cy="2881313"/>
          </a:xfrm>
        </p:spPr>
        <p:txBody>
          <a:bodyPr/>
          <a:lstStyle/>
          <a:p>
            <a:r>
              <a:rPr lang="ru-RU" sz="8800"/>
              <a:t>СИЛЬНЫЕ ДУХОМ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52750" y="3511550"/>
            <a:ext cx="3238500" cy="2571750"/>
          </a:xfrm>
          <a:noFill/>
          <a:ln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0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60350"/>
            <a:ext cx="4876800" cy="3295650"/>
          </a:xfrm>
          <a:prstGeom prst="rect">
            <a:avLst/>
          </a:prstGeom>
          <a:noFill/>
        </p:spPr>
      </p:pic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3284538"/>
            <a:ext cx="4876800" cy="3238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3954463" cy="2965450"/>
          </a:xfrm>
          <a:prstGeom prst="rect">
            <a:avLst/>
          </a:prstGeom>
          <a:noFill/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0"/>
            <a:ext cx="3810000" cy="3695700"/>
          </a:xfrm>
          <a:prstGeom prst="rect">
            <a:avLst/>
          </a:prstGeom>
          <a:noFill/>
        </p:spPr>
      </p:pic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3357563"/>
            <a:ext cx="4762500" cy="3324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ПАРАЛИМПИЙСКИЕ ИГРЫ</a:t>
            </a:r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2214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1628775"/>
            <a:ext cx="4678363" cy="3508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692150"/>
            <a:ext cx="7561263" cy="5329238"/>
          </a:xfrm>
          <a:noFill/>
          <a:ln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887413"/>
            <a:ext cx="7632700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981075"/>
            <a:ext cx="6696075" cy="4716463"/>
          </a:xfrm>
          <a:prstGeom prst="rect">
            <a:avLst/>
          </a:prstGeom>
          <a:noFill/>
        </p:spPr>
      </p:pic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190750" y="5189538"/>
            <a:ext cx="2222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1100">
                <a:latin typeface="Arial" charset="0"/>
              </a:rPr>
              <a:t> </a:t>
            </a:r>
            <a:endParaRPr lang="ru-RU">
              <a:latin typeface="Arial" charset="0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0" y="1643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836613"/>
            <a:ext cx="6696075" cy="50212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500063"/>
            <a:ext cx="8353425" cy="58816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765175"/>
            <a:ext cx="7273925" cy="4957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692150"/>
            <a:ext cx="7129463" cy="5278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549275"/>
            <a:ext cx="3787775" cy="3800475"/>
          </a:xfrm>
          <a:noFill/>
          <a:ln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2060575"/>
            <a:ext cx="4762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4643438" y="6021388"/>
            <a:ext cx="33829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b="1"/>
              <a:t>Брейгель Старший Питер</a:t>
            </a:r>
          </a:p>
          <a:p>
            <a:pPr algn="ctr"/>
            <a:r>
              <a:rPr lang="ru-RU" b="1"/>
              <a:t>(1525-1569)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476250"/>
            <a:ext cx="3768725" cy="56880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675688" cy="6337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ru-RU"/>
              <a:t>  </a:t>
            </a: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1423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549275"/>
            <a:ext cx="4679950" cy="5616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9" name="Rectangle 19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4400" b="1" i="1">
                <a:latin typeface="Times New Roman" pitchFamily="18" charset="0"/>
              </a:rPr>
              <a:t>  Инвалид не тот, у кого нет руки или ноги. Инвалид тот, кто ноет, глядя на свою ранку (физическую или душевную) – и ждет, что сейчас его, как пострадавшего, начнут ублажать.</a:t>
            </a:r>
          </a:p>
          <a:p>
            <a:pPr algn="ctr">
              <a:buFontTx/>
              <a:buNone/>
            </a:pPr>
            <a:r>
              <a:rPr lang="ru-RU" sz="4400" b="1" i="1">
                <a:latin typeface="Times New Roman" pitchFamily="18" charset="0"/>
              </a:rPr>
              <a:t>  Инвалид – это психология, это образ жизни. Это отсутствие Духа, а не части тела</a:t>
            </a:r>
            <a:r>
              <a:rPr lang="ru-RU" sz="3600" b="1" i="1"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/>
          <p:cNvPicPr>
            <a:picLocks noChangeAspect="1" noChangeArrowheads="1"/>
          </p:cNvPicPr>
          <p:nvPr>
            <p:ph type="subTitle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765175"/>
            <a:ext cx="7377113" cy="5135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00338" y="1989138"/>
            <a:ext cx="3792537" cy="2516187"/>
          </a:xfrm>
          <a:noFill/>
          <a:ln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60350"/>
            <a:ext cx="3241675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063" y="3933825"/>
            <a:ext cx="324008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404813"/>
            <a:ext cx="8424863" cy="611981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             Алексей Маресьев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39975" y="1412875"/>
            <a:ext cx="4506913" cy="4506913"/>
          </a:xfrm>
          <a:noFill/>
          <a:ln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33375"/>
            <a:ext cx="2087562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9925" y="4005263"/>
            <a:ext cx="188753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Сергей Истомин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95513" y="1600200"/>
            <a:ext cx="4897437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5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Женя Ляпин</a:t>
            </a: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3649663" y="2381250"/>
            <a:ext cx="1846262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1700213"/>
            <a:ext cx="3632200" cy="4464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отрудничество">
  <a:themeElements>
    <a:clrScheme name="Сотрудничество 7">
      <a:dk1>
        <a:srgbClr val="000000"/>
      </a:dk1>
      <a:lt1>
        <a:srgbClr val="F5F0BD"/>
      </a:lt1>
      <a:dk2>
        <a:srgbClr val="BD9D69"/>
      </a:dk2>
      <a:lt2>
        <a:srgbClr val="FFFFCC"/>
      </a:lt2>
      <a:accent1>
        <a:srgbClr val="CDBB77"/>
      </a:accent1>
      <a:accent2>
        <a:srgbClr val="F8EBD0"/>
      </a:accent2>
      <a:accent3>
        <a:srgbClr val="F9F6DB"/>
      </a:accent3>
      <a:accent4>
        <a:srgbClr val="000000"/>
      </a:accent4>
      <a:accent5>
        <a:srgbClr val="E3DABD"/>
      </a:accent5>
      <a:accent6>
        <a:srgbClr val="E1D5BC"/>
      </a:accent6>
      <a:hlink>
        <a:srgbClr val="FF9900"/>
      </a:hlink>
      <a:folHlink>
        <a:srgbClr val="C64B00"/>
      </a:folHlink>
    </a:clrScheme>
    <a:fontScheme name="Сотрудничество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отрудничество 1">
        <a:dk1>
          <a:srgbClr val="000078"/>
        </a:dk1>
        <a:lt1>
          <a:srgbClr val="FFFFFF"/>
        </a:lt1>
        <a:dk2>
          <a:srgbClr val="000066"/>
        </a:dk2>
        <a:lt2>
          <a:srgbClr val="CCECFF"/>
        </a:lt2>
        <a:accent1>
          <a:srgbClr val="0099CC"/>
        </a:accent1>
        <a:accent2>
          <a:srgbClr val="008080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007373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2">
        <a:dk1>
          <a:srgbClr val="0000A6"/>
        </a:dk1>
        <a:lt1>
          <a:srgbClr val="FFFFFF"/>
        </a:lt1>
        <a:dk2>
          <a:srgbClr val="000099"/>
        </a:dk2>
        <a:lt2>
          <a:srgbClr val="CCFFFF"/>
        </a:lt2>
        <a:accent1>
          <a:srgbClr val="00CCFF"/>
        </a:accent1>
        <a:accent2>
          <a:srgbClr val="FFE701"/>
        </a:accent2>
        <a:accent3>
          <a:srgbClr val="AAAACA"/>
        </a:accent3>
        <a:accent4>
          <a:srgbClr val="DADADA"/>
        </a:accent4>
        <a:accent5>
          <a:srgbClr val="AAE2FF"/>
        </a:accent5>
        <a:accent6>
          <a:srgbClr val="E7D101"/>
        </a:accent6>
        <a:hlink>
          <a:srgbClr val="FFCC66"/>
        </a:hlink>
        <a:folHlink>
          <a:srgbClr val="00CA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3">
        <a:dk1>
          <a:srgbClr val="000000"/>
        </a:dk1>
        <a:lt1>
          <a:srgbClr val="E0EBF6"/>
        </a:lt1>
        <a:dk2>
          <a:srgbClr val="77A4AF"/>
        </a:dk2>
        <a:lt2>
          <a:srgbClr val="F3F7FB"/>
        </a:lt2>
        <a:accent1>
          <a:srgbClr val="B9C4D7"/>
        </a:accent1>
        <a:accent2>
          <a:srgbClr val="B1A1C5"/>
        </a:accent2>
        <a:accent3>
          <a:srgbClr val="EDF3FA"/>
        </a:accent3>
        <a:accent4>
          <a:srgbClr val="000000"/>
        </a:accent4>
        <a:accent5>
          <a:srgbClr val="D9DEE8"/>
        </a:accent5>
        <a:accent6>
          <a:srgbClr val="A091B2"/>
        </a:accent6>
        <a:hlink>
          <a:srgbClr val="3F2FB5"/>
        </a:hlink>
        <a:folHlink>
          <a:srgbClr val="3189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4">
        <a:dk1>
          <a:srgbClr val="006E6B"/>
        </a:dk1>
        <a:lt1>
          <a:srgbClr val="FFFFFF"/>
        </a:lt1>
        <a:dk2>
          <a:srgbClr val="006666"/>
        </a:dk2>
        <a:lt2>
          <a:srgbClr val="B9EFEE"/>
        </a:lt2>
        <a:accent1>
          <a:srgbClr val="33CCCC"/>
        </a:accent1>
        <a:accent2>
          <a:srgbClr val="6AB475"/>
        </a:accent2>
        <a:accent3>
          <a:srgbClr val="AAB8B8"/>
        </a:accent3>
        <a:accent4>
          <a:srgbClr val="DADADA"/>
        </a:accent4>
        <a:accent5>
          <a:srgbClr val="ADE2E2"/>
        </a:accent5>
        <a:accent6>
          <a:srgbClr val="5FA369"/>
        </a:accent6>
        <a:hlink>
          <a:srgbClr val="00FF99"/>
        </a:hlink>
        <a:folHlink>
          <a:srgbClr val="CC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5">
        <a:dk1>
          <a:srgbClr val="8ABA8D"/>
        </a:dk1>
        <a:lt1>
          <a:srgbClr val="FFFFFF"/>
        </a:lt1>
        <a:dk2>
          <a:srgbClr val="6FB56D"/>
        </a:dk2>
        <a:lt2>
          <a:srgbClr val="DCF1F4"/>
        </a:lt2>
        <a:accent1>
          <a:srgbClr val="2E7E2E"/>
        </a:accent1>
        <a:accent2>
          <a:srgbClr val="25735D"/>
        </a:accent2>
        <a:accent3>
          <a:srgbClr val="BBD7BA"/>
        </a:accent3>
        <a:accent4>
          <a:srgbClr val="DADADA"/>
        </a:accent4>
        <a:accent5>
          <a:srgbClr val="ADC0AD"/>
        </a:accent5>
        <a:accent6>
          <a:srgbClr val="206853"/>
        </a:accent6>
        <a:hlink>
          <a:srgbClr val="FFFF00"/>
        </a:hlink>
        <a:folHlink>
          <a:srgbClr val="FFF4B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6">
        <a:dk1>
          <a:srgbClr val="005400"/>
        </a:dk1>
        <a:lt1>
          <a:srgbClr val="FFFFFF"/>
        </a:lt1>
        <a:dk2>
          <a:srgbClr val="004800"/>
        </a:dk2>
        <a:lt2>
          <a:srgbClr val="D6D8C0"/>
        </a:lt2>
        <a:accent1>
          <a:srgbClr val="339933"/>
        </a:accent1>
        <a:accent2>
          <a:srgbClr val="7D8C70"/>
        </a:accent2>
        <a:accent3>
          <a:srgbClr val="AAB1AA"/>
        </a:accent3>
        <a:accent4>
          <a:srgbClr val="DADADA"/>
        </a:accent4>
        <a:accent5>
          <a:srgbClr val="ADCAAD"/>
        </a:accent5>
        <a:accent6>
          <a:srgbClr val="717E65"/>
        </a:accent6>
        <a:hlink>
          <a:srgbClr val="CCCC00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7">
        <a:dk1>
          <a:srgbClr val="000000"/>
        </a:dk1>
        <a:lt1>
          <a:srgbClr val="F5F0BD"/>
        </a:lt1>
        <a:dk2>
          <a:srgbClr val="BD9D69"/>
        </a:dk2>
        <a:lt2>
          <a:srgbClr val="FFFFCC"/>
        </a:lt2>
        <a:accent1>
          <a:srgbClr val="CDBB77"/>
        </a:accent1>
        <a:accent2>
          <a:srgbClr val="F8EBD0"/>
        </a:accent2>
        <a:accent3>
          <a:srgbClr val="F9F6DB"/>
        </a:accent3>
        <a:accent4>
          <a:srgbClr val="000000"/>
        </a:accent4>
        <a:accent5>
          <a:srgbClr val="E3DABD"/>
        </a:accent5>
        <a:accent6>
          <a:srgbClr val="E1D5BC"/>
        </a:accent6>
        <a:hlink>
          <a:srgbClr val="FF9900"/>
        </a:hlink>
        <a:folHlink>
          <a:srgbClr val="C64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8">
        <a:dk1>
          <a:srgbClr val="000000"/>
        </a:dk1>
        <a:lt1>
          <a:srgbClr val="E2DDD4"/>
        </a:lt1>
        <a:dk2>
          <a:srgbClr val="000000"/>
        </a:dk2>
        <a:lt2>
          <a:srgbClr val="EFEBE3"/>
        </a:lt2>
        <a:accent1>
          <a:srgbClr val="F2F2F2"/>
        </a:accent1>
        <a:accent2>
          <a:srgbClr val="C4AD74"/>
        </a:accent2>
        <a:accent3>
          <a:srgbClr val="EEEBE6"/>
        </a:accent3>
        <a:accent4>
          <a:srgbClr val="000000"/>
        </a:accent4>
        <a:accent5>
          <a:srgbClr val="F7F7F7"/>
        </a:accent5>
        <a:accent6>
          <a:srgbClr val="B19C68"/>
        </a:accent6>
        <a:hlink>
          <a:srgbClr val="A46032"/>
        </a:hlink>
        <a:folHlink>
          <a:srgbClr val="8F8E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9">
        <a:dk1>
          <a:srgbClr val="8A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5831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4AD"/>
        </a:accent5>
        <a:accent6>
          <a:srgbClr val="B24B36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Teamwork</Template>
  <TotalTime>268</TotalTime>
  <Words>79</Words>
  <Application>Microsoft Office PowerPoint</Application>
  <PresentationFormat>Экран (4:3)</PresentationFormat>
  <Paragraphs>11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Garamond</vt:lpstr>
      <vt:lpstr>Times New Roman</vt:lpstr>
      <vt:lpstr>Wingdings</vt:lpstr>
      <vt:lpstr>Сотрудничество</vt:lpstr>
      <vt:lpstr>СИЛЬНЫЕ ДУХОМ</vt:lpstr>
      <vt:lpstr>Слайд 2</vt:lpstr>
      <vt:lpstr>Слайд 3</vt:lpstr>
      <vt:lpstr>Слайд 4</vt:lpstr>
      <vt:lpstr>Слайд 5</vt:lpstr>
      <vt:lpstr>             Алексей Маресьев</vt:lpstr>
      <vt:lpstr>Сергей Истомин</vt:lpstr>
      <vt:lpstr>Слайд 8</vt:lpstr>
      <vt:lpstr>Женя Ляпин</vt:lpstr>
      <vt:lpstr>Слайд 10</vt:lpstr>
      <vt:lpstr>Слайд 11</vt:lpstr>
      <vt:lpstr>ПАРАЛИМПИЙСКИЕ ИГРЫ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  </vt:lpstr>
      <vt:lpstr>Слайд 23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Кудаевы</cp:lastModifiedBy>
  <cp:revision>6</cp:revision>
  <dcterms:created xsi:type="dcterms:W3CDTF">2009-04-11T16:51:23Z</dcterms:created>
  <dcterms:modified xsi:type="dcterms:W3CDTF">2011-02-26T14:21:13Z</dcterms:modified>
</cp:coreProperties>
</file>